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6"/>
  </p:notesMasterIdLst>
  <p:sldIdLst>
    <p:sldId id="292" r:id="rId2"/>
    <p:sldId id="293" r:id="rId3"/>
    <p:sldId id="294" r:id="rId4"/>
    <p:sldId id="295" r:id="rId5"/>
  </p:sldIdLst>
  <p:sldSz cx="9144000" cy="5143500" type="screen16x9"/>
  <p:notesSz cx="6858000" cy="9144000"/>
  <p:embeddedFontLst>
    <p:embeddedFont>
      <p:font typeface="DM Sans" panose="020B0604020202020204" charset="0"/>
      <p:regular r:id="rId7"/>
      <p:bold r:id="rId8"/>
      <p:italic r:id="rId9"/>
      <p:boldItalic r:id="rId10"/>
    </p:embeddedFont>
    <p:embeddedFont>
      <p:font typeface="Helvetica Neue Light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95"/>
        <p:guide pos="5460"/>
        <p:guide pos="300"/>
        <p:guide orient="horz" pos="2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8298fd225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g138298fd225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8298fd225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138298fd225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8298fd225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138298fd225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8298fd225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g138298fd225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5" name="Google Shape;35;p13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51"/>
          <p:cNvGrpSpPr/>
          <p:nvPr/>
        </p:nvGrpSpPr>
        <p:grpSpPr>
          <a:xfrm>
            <a:off x="4202551" y="905623"/>
            <a:ext cx="738900" cy="738900"/>
            <a:chOff x="7208351" y="2467173"/>
            <a:chExt cx="738900" cy="738900"/>
          </a:xfrm>
        </p:grpSpPr>
        <p:sp>
          <p:nvSpPr>
            <p:cNvPr id="374" name="Google Shape;374;p51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5" name="Google Shape;375;p51" title="ícono de entrega fina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6" name="Google Shape;376;p51"/>
          <p:cNvSpPr txBox="1"/>
          <p:nvPr/>
        </p:nvSpPr>
        <p:spPr>
          <a:xfrm>
            <a:off x="1461300" y="1836688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Segunda pre-entrega</a:t>
            </a: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tu Proyecto final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7" name="Google Shape;377;p51"/>
          <p:cNvSpPr txBox="1"/>
          <p:nvPr/>
        </p:nvSpPr>
        <p:spPr>
          <a:xfrm>
            <a:off x="987300" y="3129675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8" name="Google Shape;378;p51"/>
          <p:cNvSpPr txBox="1"/>
          <p:nvPr/>
        </p:nvSpPr>
        <p:spPr>
          <a:xfrm>
            <a:off x="1072750" y="3129700"/>
            <a:ext cx="7126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Durante esta entrega, se hará una revisión integral del estado actual de avance de tu proyecto.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52"/>
          <p:cNvGrpSpPr/>
          <p:nvPr/>
        </p:nvGrpSpPr>
        <p:grpSpPr>
          <a:xfrm>
            <a:off x="457359" y="468298"/>
            <a:ext cx="431074" cy="431074"/>
            <a:chOff x="7208351" y="2467173"/>
            <a:chExt cx="738900" cy="738900"/>
          </a:xfrm>
        </p:grpSpPr>
        <p:sp>
          <p:nvSpPr>
            <p:cNvPr id="384" name="Google Shape;384;p5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5" name="Google Shape;385;p52" title="ícono de entrega fina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" name="Google Shape;386;p52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Segunda pre-entrega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7" name="Google Shape;387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2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9" name="Google Shape;389;p52"/>
          <p:cNvSpPr txBox="1"/>
          <p:nvPr/>
        </p:nvSpPr>
        <p:spPr>
          <a:xfrm>
            <a:off x="4587150" y="2316075"/>
            <a:ext cx="38346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Objetivos</a:t>
            </a:r>
            <a:r>
              <a:rPr lang="es" sz="1200" b="1">
                <a:latin typeface="DM Sans"/>
                <a:ea typeface="DM Sans"/>
                <a:cs typeface="DM Sans"/>
                <a:sym typeface="DM Sans"/>
              </a:rPr>
              <a:t>.</a:t>
            </a:r>
            <a:endParaRPr sz="12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Deberás desarrollar la navegabilidad básica de la aplicación, demostrando que la app permite ver el catálogo, y navegar a un detalle.</a:t>
            </a:r>
            <a:endParaRPr sz="11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0" name="Google Shape;390;p52"/>
          <p:cNvSpPr txBox="1"/>
          <p:nvPr/>
        </p:nvSpPr>
        <p:spPr>
          <a:xfrm>
            <a:off x="612850" y="2354825"/>
            <a:ext cx="3834600" cy="1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Consigna.</a:t>
            </a:r>
            <a:endParaRPr sz="12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Configura en App.js el routing usando un BrowserRouter de tu aplicación con react-router-dom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Componentes:</a:t>
            </a:r>
            <a:endParaRPr sz="11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Navbar con cart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Catálogo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</a:pP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Detalle de producto</a:t>
            </a:r>
            <a:endParaRPr sz="12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1" name="Google Shape;391;p52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2"/>
          <p:cNvSpPr txBox="1"/>
          <p:nvPr/>
        </p:nvSpPr>
        <p:spPr>
          <a:xfrm>
            <a:off x="636450" y="1777275"/>
            <a:ext cx="7785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Formato: </a:t>
            </a: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Link a último commit de git donde se cumplan los objetivos + GIF mostrando la navegabilidad. Debe tener el nombre </a:t>
            </a:r>
            <a:r>
              <a:rPr lang="es" sz="11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“PreEntrega2+Apellido”.</a:t>
            </a: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2"/>
          <p:cNvSpPr txBox="1"/>
          <p:nvPr/>
        </p:nvSpPr>
        <p:spPr>
          <a:xfrm>
            <a:off x="4693175" y="3357350"/>
            <a:ext cx="435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53"/>
          <p:cNvGrpSpPr/>
          <p:nvPr/>
        </p:nvGrpSpPr>
        <p:grpSpPr>
          <a:xfrm>
            <a:off x="457359" y="468298"/>
            <a:ext cx="431074" cy="431074"/>
            <a:chOff x="7208351" y="2467173"/>
            <a:chExt cx="738900" cy="738900"/>
          </a:xfrm>
        </p:grpSpPr>
        <p:sp>
          <p:nvSpPr>
            <p:cNvPr id="399" name="Google Shape;399;p53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0" name="Google Shape;400;p53" title="ícono de entrega fina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" name="Google Shape;401;p53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Segunda pre-entrega</a:t>
            </a:r>
            <a:endParaRPr sz="25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2" name="Google Shape;402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3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4" name="Google Shape;404;p53"/>
          <p:cNvSpPr txBox="1"/>
          <p:nvPr/>
        </p:nvSpPr>
        <p:spPr>
          <a:xfrm>
            <a:off x="501450" y="2051200"/>
            <a:ext cx="3834600" cy="28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>
                <a:latin typeface="DM Sans"/>
                <a:ea typeface="DM Sans"/>
                <a:cs typeface="DM Sans"/>
                <a:sym typeface="DM Sans"/>
              </a:rPr>
              <a:t>Se debe entregar.</a:t>
            </a:r>
            <a:endParaRPr sz="1200" b="1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100" b="1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100"/>
              <a:buFont typeface="DM Sans"/>
              <a:buChar char="✓"/>
            </a:pPr>
            <a:r>
              <a:rPr lang="es" sz="11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Rutas a configurar</a:t>
            </a:r>
            <a:endParaRPr sz="11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‘/’ navega a &lt;ItemListContainer /&gt;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‘/category/:id’  &lt;ItemListContainer /&gt;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‘/item/:id’ navega a &lt;ItemDetailContainer /&gt;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100"/>
              <a:buFont typeface="DM Sans"/>
              <a:buChar char="✓"/>
            </a:pPr>
            <a:r>
              <a:rPr lang="es" sz="11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Links a configurar</a:t>
            </a:r>
            <a:endParaRPr sz="11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Clickear en el brand debe navegar a ‘/’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Clickear un Item.js debe navegar a /item/:id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Clickear en una categoría del navbar debe navegar a /category/:categoryId </a:t>
            </a:r>
            <a:b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5" name="Google Shape;405;p53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3"/>
          <p:cNvSpPr txBox="1"/>
          <p:nvPr/>
        </p:nvSpPr>
        <p:spPr>
          <a:xfrm>
            <a:off x="4578375" y="2394550"/>
            <a:ext cx="32760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100"/>
              <a:buFont typeface="DM Sans"/>
              <a:buChar char="✓"/>
            </a:pPr>
            <a:r>
              <a:rPr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finalizar deberá integrar los parámetros de tus async-mocks para reaccionar a :itemId y :categoryId ¡utilizando efectos y los hooks de parámetros que vimos en clase! Si te encuentras en una categoría deberías poder detectar la navegación a otra categoría y volver a cargar los productos que correspondan a dicha categoría.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54"/>
          <p:cNvGrpSpPr/>
          <p:nvPr/>
        </p:nvGrpSpPr>
        <p:grpSpPr>
          <a:xfrm>
            <a:off x="457359" y="468298"/>
            <a:ext cx="431074" cy="431074"/>
            <a:chOff x="7208351" y="2467173"/>
            <a:chExt cx="738900" cy="738900"/>
          </a:xfrm>
        </p:grpSpPr>
        <p:sp>
          <p:nvSpPr>
            <p:cNvPr id="412" name="Google Shape;412;p54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3" name="Google Shape;413;p54" title="ícono de entrega fina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4" name="Google Shape;414;p54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4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Segunda pre-entrega</a:t>
            </a:r>
            <a:endParaRPr sz="25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5" name="Google Shape;415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4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7" name="Google Shape;417;p54"/>
          <p:cNvSpPr txBox="1"/>
          <p:nvPr/>
        </p:nvSpPr>
        <p:spPr>
          <a:xfrm>
            <a:off x="501450" y="1820650"/>
            <a:ext cx="3834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>
                <a:latin typeface="DM Sans"/>
                <a:ea typeface="DM Sans"/>
                <a:cs typeface="DM Sans"/>
                <a:sym typeface="DM Sans"/>
              </a:rPr>
              <a:t>Ejemplo GIF:</a:t>
            </a:r>
            <a:endParaRPr sz="1200" b="1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8" name="Google Shape;418;p54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4"/>
          <p:cNvSpPr txBox="1"/>
          <p:nvPr/>
        </p:nvSpPr>
        <p:spPr>
          <a:xfrm>
            <a:off x="4578375" y="2394550"/>
            <a:ext cx="327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0" name="Google Shape;420;p54"/>
          <p:cNvPicPr preferRelativeResize="0"/>
          <p:nvPr/>
        </p:nvPicPr>
        <p:blipFill rotWithShape="1">
          <a:blip r:embed="rId5">
            <a:alphaModFix/>
          </a:blip>
          <a:srcRect t="2272" b="3039"/>
          <a:stretch/>
        </p:blipFill>
        <p:spPr>
          <a:xfrm>
            <a:off x="1693375" y="1924572"/>
            <a:ext cx="4685850" cy="249569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4"/>
          <p:cNvSpPr txBox="1"/>
          <p:nvPr/>
        </p:nvSpPr>
        <p:spPr>
          <a:xfrm>
            <a:off x="6455700" y="1871775"/>
            <a:ext cx="2001900" cy="26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Notas: </a:t>
            </a:r>
            <a:endParaRPr sz="110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DM Sans"/>
              <a:buChar char="✓"/>
            </a:pP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No usar HashRouter como en el ejemplo del gif (usar BrowserRouter)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DM Sans"/>
              <a:buChar char="✓"/>
            </a:pP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Utilizar el id de la categoría como nombre en la URL param en vez de números (vehículos, por ej)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DM Sans"/>
              <a:buChar char="✓"/>
            </a:pP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Utilizar el id del item como URL param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</Words>
  <Application>Microsoft Office PowerPoint</Application>
  <PresentationFormat>Presentación en pantalla (16:9)</PresentationFormat>
  <Paragraphs>40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DM Sans</vt:lpstr>
      <vt:lpstr>Helvetica Neue Light</vt:lpstr>
      <vt:lpstr>Coder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Carlos Hall</cp:lastModifiedBy>
  <cp:revision>1</cp:revision>
  <dcterms:modified xsi:type="dcterms:W3CDTF">2023-03-20T23:26:25Z</dcterms:modified>
</cp:coreProperties>
</file>